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7" r:id="rId1"/>
    <p:sldMasterId id="2147483798" r:id="rId2"/>
    <p:sldMasterId id="2147483799" r:id="rId3"/>
    <p:sldMasterId id="2147483802" r:id="rId4"/>
  </p:sldMasterIdLst>
  <p:notesMasterIdLst>
    <p:notesMasterId r:id="rId13"/>
  </p:notesMasterIdLst>
  <p:sldIdLst>
    <p:sldId id="361" r:id="rId5"/>
    <p:sldId id="257" r:id="rId6"/>
    <p:sldId id="262" r:id="rId7"/>
    <p:sldId id="271" r:id="rId8"/>
    <p:sldId id="364" r:id="rId9"/>
    <p:sldId id="302" r:id="rId10"/>
    <p:sldId id="305" r:id="rId11"/>
    <p:sldId id="306" r:id="rId12"/>
  </p:sldIdLst>
  <p:sldSz cx="9144000" cy="5143500" type="screen16x9"/>
  <p:notesSz cx="6858000" cy="9144000"/>
  <p:embeddedFontLst>
    <p:embeddedFont>
      <p:font typeface="Anton" pitchFamily="2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  <p:embeddedFont>
      <p:font typeface="Ink Free" panose="03080402000500000000" pitchFamily="66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28dbe8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2128dbe8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para la primera clase (después no va).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b44b0dae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0b44b0dae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0b44b0dae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120b44b0dae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4cbfe83d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124cbfe83d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>
          <a:extLst>
            <a:ext uri="{FF2B5EF4-FFF2-40B4-BE49-F238E27FC236}">
              <a16:creationId xmlns:a16="http://schemas.microsoft.com/office/drawing/2014/main" id="{DE2070C3-FF3C-84BA-A306-CADB0DC9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4cbfe83dc_1_229:notes">
            <a:extLst>
              <a:ext uri="{FF2B5EF4-FFF2-40B4-BE49-F238E27FC236}">
                <a16:creationId xmlns:a16="http://schemas.microsoft.com/office/drawing/2014/main" id="{A47D1F52-8A9D-931D-CB66-0D97FA708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g124cbfe83dc_1_229:notes">
            <a:extLst>
              <a:ext uri="{FF2B5EF4-FFF2-40B4-BE49-F238E27FC236}">
                <a16:creationId xmlns:a16="http://schemas.microsoft.com/office/drawing/2014/main" id="{F1F772A5-03B2-D0B9-84F1-0C74C7F6A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02861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b44b0dae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120b44b0dae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b44b0dae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120b44b0dae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20b44b0dae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120b44b0dae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x">
  <p:cSld name="TITLE_AND_BODY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3687" y="1942375"/>
            <a:ext cx="4516625" cy="1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6">
  <p:cSld name="CUSTOM_3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w="38100" cap="flat" cmpd="sng">
            <a:solidFill>
              <a:srgbClr val="3CEF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1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6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1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1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i="1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sz="3600" i="1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CUSTOM_3"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14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761250" y="1528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CUSTOM_5"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8">
  <p:cSld name="CUSTOM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761250" y="3709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857250" y="17817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7">
  <p:cSld name="CUSTOM_8">
    <p:bg>
      <p:bgPr>
        <a:solidFill>
          <a:srgbClr val="3CEFA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761250" y="1361525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nton"/>
              <a:buNone/>
              <a:defRPr sz="4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57250" y="2696125"/>
            <a:ext cx="7881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5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761250" y="1909050"/>
            <a:ext cx="7621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4000"/>
              <a:buFont typeface="Anton"/>
              <a:buNone/>
              <a:defRPr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400"/>
              <a:buNone/>
              <a:defRPr>
                <a:solidFill>
                  <a:srgbClr val="E0FF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6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i="1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sz="6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i="1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 1">
  <p:cSld name="TITLE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7">
  <p:cSld name="TITLE_AND_BODY_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2">
  <p:cSld name="SECTION_HEADER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3">
  <p:cSld name="SECTION_HEADER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4">
  <p:cSld name="SECTION_HEADER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7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14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4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4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15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5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4" r:id="rId34"/>
    <p:sldLayoutId id="2147483696" r:id="rId35"/>
    <p:sldLayoutId id="2147483697" r:id="rId36"/>
    <p:sldLayoutId id="2147483698" r:id="rId37"/>
    <p:sldLayoutId id="2147483701" r:id="rId38"/>
    <p:sldLayoutId id="2147483702" r:id="rId39"/>
    <p:sldLayoutId id="2147483704" r:id="rId40"/>
    <p:sldLayoutId id="2147483706" r:id="rId41"/>
    <p:sldLayoutId id="2147483708" r:id="rId42"/>
    <p:sldLayoutId id="2147483709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16" r:id="rId5"/>
    <p:sldLayoutId id="2147483718" r:id="rId6"/>
    <p:sldLayoutId id="2147483719" r:id="rId7"/>
    <p:sldLayoutId id="214748372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1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1"/>
          <p:cNvSpPr txBox="1"/>
          <p:nvPr/>
        </p:nvSpPr>
        <p:spPr>
          <a:xfrm>
            <a:off x="1127531" y="1670671"/>
            <a:ext cx="6651422" cy="1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6600" b="1" i="0" u="none" strike="noStrike" cap="none" dirty="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Bienvenidos</a:t>
            </a:r>
            <a:endParaRPr sz="6600" b="1" i="0" u="none" strike="noStrike" cap="none" dirty="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4F2F41D2-DCF4-8E3D-EC29-24188014FF54}"/>
              </a:ext>
            </a:extLst>
          </p:cNvPr>
          <p:cNvSpPr txBox="1"/>
          <p:nvPr/>
        </p:nvSpPr>
        <p:spPr>
          <a:xfrm>
            <a:off x="1199807" y="2557770"/>
            <a:ext cx="6221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06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2800" b="1" i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unos minutos arrancamos…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7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7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sz="4000" b="1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157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5" name="Google Shape;495;p157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2"/>
          <p:cNvSpPr txBox="1"/>
          <p:nvPr/>
        </p:nvSpPr>
        <p:spPr>
          <a:xfrm>
            <a:off x="1065654" y="1058979"/>
            <a:ext cx="6490178" cy="217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AfterClass 06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es" sz="32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s" sz="48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ráctica general</a:t>
            </a:r>
            <a:endParaRPr lang="es"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570;p162">
            <a:extLst>
              <a:ext uri="{FF2B5EF4-FFF2-40B4-BE49-F238E27FC236}">
                <a16:creationId xmlns:a16="http://schemas.microsoft.com/office/drawing/2014/main" id="{1A0DCD0A-C71C-56AD-1FE3-D76D1FAF8AF9}"/>
              </a:ext>
            </a:extLst>
          </p:cNvPr>
          <p:cNvSpPr txBox="1"/>
          <p:nvPr/>
        </p:nvSpPr>
        <p:spPr>
          <a:xfrm rot="597184">
            <a:off x="-225632" y="1386020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sessions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4" name="Google Shape;570;p162">
            <a:extLst>
              <a:ext uri="{FF2B5EF4-FFF2-40B4-BE49-F238E27FC236}">
                <a16:creationId xmlns:a16="http://schemas.microsoft.com/office/drawing/2014/main" id="{527192AA-71FF-DCC2-DDE4-71B2038F53DE}"/>
              </a:ext>
            </a:extLst>
          </p:cNvPr>
          <p:cNvSpPr txBox="1"/>
          <p:nvPr/>
        </p:nvSpPr>
        <p:spPr>
          <a:xfrm rot="21237293">
            <a:off x="-69671" y="3538469"/>
            <a:ext cx="2885078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Login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5" name="Google Shape;570;p162">
            <a:extLst>
              <a:ext uri="{FF2B5EF4-FFF2-40B4-BE49-F238E27FC236}">
                <a16:creationId xmlns:a16="http://schemas.microsoft.com/office/drawing/2014/main" id="{65EED106-7559-27CE-D30C-D485C1F70C3A}"/>
              </a:ext>
            </a:extLst>
          </p:cNvPr>
          <p:cNvSpPr txBox="1"/>
          <p:nvPr/>
        </p:nvSpPr>
        <p:spPr>
          <a:xfrm rot="171302">
            <a:off x="6231280" y="698988"/>
            <a:ext cx="2885078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i="0" u="none" strike="noStrike" cap="none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Sumar función de autenticación al ejercicio del after </a:t>
            </a:r>
            <a:r>
              <a:rPr lang="es-AR" sz="2400" b="1" i="0" u="none" strike="noStrike" cap="none" dirty="0" err="1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Class</a:t>
            </a:r>
            <a:r>
              <a:rPr lang="es-AR" sz="2400" b="1" i="0" u="none" strike="noStrike" cap="none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 05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570;p162">
            <a:extLst>
              <a:ext uri="{FF2B5EF4-FFF2-40B4-BE49-F238E27FC236}">
                <a16:creationId xmlns:a16="http://schemas.microsoft.com/office/drawing/2014/main" id="{898081FB-D7CB-9BA0-9F71-C7FC38D88F33}"/>
              </a:ext>
            </a:extLst>
          </p:cNvPr>
          <p:cNvSpPr txBox="1"/>
          <p:nvPr/>
        </p:nvSpPr>
        <p:spPr>
          <a:xfrm rot="385487">
            <a:off x="5537034" y="3324250"/>
            <a:ext cx="3188894" cy="84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2400" b="1" dirty="0">
                <a:solidFill>
                  <a:srgbClr val="FFFF00"/>
                </a:solidFill>
                <a:latin typeface="Ink Free" panose="03080402000500000000" pitchFamily="66" charset="0"/>
                <a:ea typeface="DM Sans"/>
                <a:cs typeface="DM Sans"/>
                <a:sym typeface="DM Sans"/>
              </a:rPr>
              <a:t>Repaso general de temas vistos en clase</a:t>
            </a:r>
            <a:endParaRPr sz="4000" b="1" i="0" u="none" strike="noStrike" cap="none" dirty="0">
              <a:solidFill>
                <a:srgbClr val="FFFF00"/>
              </a:solidFill>
              <a:latin typeface="Ink Free" panose="03080402000500000000" pitchFamily="66" charset="0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y ES8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>
          <a:extLst>
            <a:ext uri="{FF2B5EF4-FFF2-40B4-BE49-F238E27FC236}">
              <a16:creationId xmlns:a16="http://schemas.microsoft.com/office/drawing/2014/main" id="{484E1EA4-1484-CB0C-FDD2-B529E5CDA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4">
            <a:extLst>
              <a:ext uri="{FF2B5EF4-FFF2-40B4-BE49-F238E27FC236}">
                <a16:creationId xmlns:a16="http://schemas.microsoft.com/office/drawing/2014/main" id="{78278D4F-E6BE-4EBD-C53F-CE93934AAA37}"/>
              </a:ext>
            </a:extLst>
          </p:cNvPr>
          <p:cNvSpPr txBox="1"/>
          <p:nvPr/>
        </p:nvSpPr>
        <p:spPr>
          <a:xfrm>
            <a:off x="1461288" y="1648200"/>
            <a:ext cx="6221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Ejercitación Archivos </a:t>
            </a:r>
            <a:r>
              <a:rPr lang="es" sz="4000" b="1" dirty="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dependencia fs</a:t>
            </a:r>
            <a:endParaRPr sz="4000" b="1" i="0" u="none" strike="noStrike" cap="none" dirty="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88947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0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05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 b="0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206" title="Hashtag &quot;democratizando la educación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hous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165</Words>
  <Application>Microsoft Office PowerPoint</Application>
  <PresentationFormat>Presentación en pantalla (16:9)</PresentationFormat>
  <Paragraphs>25</Paragraphs>
  <Slides>8</Slides>
  <Notes>8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Anton</vt:lpstr>
      <vt:lpstr>DM Sans</vt:lpstr>
      <vt:lpstr>Arial</vt:lpstr>
      <vt:lpstr>Ink Free</vt:lpstr>
      <vt:lpstr>Helvetica Neue Light</vt:lpstr>
      <vt:lpstr>Simple Light</vt:lpstr>
      <vt:lpstr>Coderhouse</vt:lpstr>
      <vt:lpstr>Coder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R. Polverelli</dc:creator>
  <cp:lastModifiedBy>Diego R. Polverelli</cp:lastModifiedBy>
  <cp:revision>39</cp:revision>
  <dcterms:modified xsi:type="dcterms:W3CDTF">2024-05-13T16:44:57Z</dcterms:modified>
</cp:coreProperties>
</file>